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9"/>
  </p:notesMasterIdLst>
  <p:sldIdLst>
    <p:sldId id="258" r:id="rId3"/>
    <p:sldId id="287" r:id="rId4"/>
    <p:sldId id="29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9" r:id="rId15"/>
    <p:sldId id="300" r:id="rId16"/>
    <p:sldId id="298" r:id="rId17"/>
    <p:sldId id="301" r:id="rId18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62" autoAdjust="0"/>
    <p:restoredTop sz="93645" autoAdjust="0"/>
  </p:normalViewPr>
  <p:slideViewPr>
    <p:cSldViewPr snapToGrid="0">
      <p:cViewPr varScale="1">
        <p:scale>
          <a:sx n="67" d="100"/>
          <a:sy n="67" d="100"/>
        </p:scale>
        <p:origin x="73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E1077B-6404-42D3-BD63-F71E60DB6DCA}" type="doc">
      <dgm:prSet loTypeId="urn:microsoft.com/office/officeart/2005/8/layout/default" loCatId="list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es-CL"/>
        </a:p>
      </dgm:t>
    </dgm:pt>
    <dgm:pt modelId="{D01182AD-B9E9-4B35-A548-0A6E0ACBB93C}">
      <dgm:prSet phldrT="[Texto]"/>
      <dgm:spPr/>
      <dgm:t>
        <a:bodyPr/>
        <a:lstStyle/>
        <a:p>
          <a:r>
            <a:rPr lang="es-CL" dirty="0"/>
            <a:t>Anticiparnos</a:t>
          </a:r>
        </a:p>
      </dgm:t>
    </dgm:pt>
    <dgm:pt modelId="{D15F3676-4462-449B-92E4-728AAFB047E2}" type="parTrans" cxnId="{7226A3EF-2208-45A6-A7DE-918FF3E6CE7A}">
      <dgm:prSet/>
      <dgm:spPr/>
      <dgm:t>
        <a:bodyPr/>
        <a:lstStyle/>
        <a:p>
          <a:endParaRPr lang="es-CL"/>
        </a:p>
      </dgm:t>
    </dgm:pt>
    <dgm:pt modelId="{278E65B9-9990-4C66-9A94-897A70B5F21C}" type="sibTrans" cxnId="{7226A3EF-2208-45A6-A7DE-918FF3E6CE7A}">
      <dgm:prSet/>
      <dgm:spPr/>
      <dgm:t>
        <a:bodyPr/>
        <a:lstStyle/>
        <a:p>
          <a:endParaRPr lang="es-CL"/>
        </a:p>
      </dgm:t>
    </dgm:pt>
    <dgm:pt modelId="{CF86B077-0345-4211-BABF-FB42628A9C30}">
      <dgm:prSet phldrT="[Texto]"/>
      <dgm:spPr/>
      <dgm:t>
        <a:bodyPr/>
        <a:lstStyle/>
        <a:p>
          <a:r>
            <a:rPr lang="es-CL" dirty="0"/>
            <a:t>Saludo</a:t>
          </a:r>
        </a:p>
      </dgm:t>
    </dgm:pt>
    <dgm:pt modelId="{9A125AF1-E2F0-4456-8BBE-22FEE70A5FD4}" type="parTrans" cxnId="{3B4720C6-DA0A-440F-940D-7E90F8CA7248}">
      <dgm:prSet/>
      <dgm:spPr/>
      <dgm:t>
        <a:bodyPr/>
        <a:lstStyle/>
        <a:p>
          <a:endParaRPr lang="es-CL"/>
        </a:p>
      </dgm:t>
    </dgm:pt>
    <dgm:pt modelId="{F6C3BD03-D11D-40D7-82CE-39E315DD51E3}" type="sibTrans" cxnId="{3B4720C6-DA0A-440F-940D-7E90F8CA7248}">
      <dgm:prSet/>
      <dgm:spPr/>
      <dgm:t>
        <a:bodyPr/>
        <a:lstStyle/>
        <a:p>
          <a:endParaRPr lang="es-CL"/>
        </a:p>
      </dgm:t>
    </dgm:pt>
    <dgm:pt modelId="{BA6FB70C-11DB-406D-A08E-04DE2E25EBAC}">
      <dgm:prSet phldrT="[Texto]"/>
      <dgm:spPr/>
      <dgm:t>
        <a:bodyPr/>
        <a:lstStyle/>
        <a:p>
          <a:r>
            <a:rPr lang="es-CL" dirty="0"/>
            <a:t>Rutina y estructura clara</a:t>
          </a:r>
        </a:p>
      </dgm:t>
    </dgm:pt>
    <dgm:pt modelId="{B9ABF98A-F8B3-4071-862A-CD20A5A7D774}" type="parTrans" cxnId="{739DCF4C-81BE-4A29-BA32-56D4910A5CC5}">
      <dgm:prSet/>
      <dgm:spPr/>
      <dgm:t>
        <a:bodyPr/>
        <a:lstStyle/>
        <a:p>
          <a:endParaRPr lang="es-CL"/>
        </a:p>
      </dgm:t>
    </dgm:pt>
    <dgm:pt modelId="{E0313216-A2EB-4B48-B63B-C1D4E6ED6904}" type="sibTrans" cxnId="{739DCF4C-81BE-4A29-BA32-56D4910A5CC5}">
      <dgm:prSet/>
      <dgm:spPr/>
      <dgm:t>
        <a:bodyPr/>
        <a:lstStyle/>
        <a:p>
          <a:endParaRPr lang="es-CL"/>
        </a:p>
      </dgm:t>
    </dgm:pt>
    <dgm:pt modelId="{6F511B37-5936-4D79-B1C5-182331463C89}">
      <dgm:prSet phldrT="[Texto]"/>
      <dgm:spPr/>
      <dgm:t>
        <a:bodyPr/>
        <a:lstStyle/>
        <a:p>
          <a:r>
            <a:rPr lang="es-CL" dirty="0"/>
            <a:t>Lenguaje</a:t>
          </a:r>
        </a:p>
      </dgm:t>
    </dgm:pt>
    <dgm:pt modelId="{D96C60DD-68CB-4ECD-828B-95FCB59844C6}" type="parTrans" cxnId="{1612AE77-2FE3-4502-A987-35FCAA27CDEB}">
      <dgm:prSet/>
      <dgm:spPr/>
      <dgm:t>
        <a:bodyPr/>
        <a:lstStyle/>
        <a:p>
          <a:endParaRPr lang="es-CL"/>
        </a:p>
      </dgm:t>
    </dgm:pt>
    <dgm:pt modelId="{F4C12B2C-BCA8-4817-9DE2-04DB823AA2A8}" type="sibTrans" cxnId="{1612AE77-2FE3-4502-A987-35FCAA27CDEB}">
      <dgm:prSet/>
      <dgm:spPr/>
      <dgm:t>
        <a:bodyPr/>
        <a:lstStyle/>
        <a:p>
          <a:endParaRPr lang="es-CL"/>
        </a:p>
      </dgm:t>
    </dgm:pt>
    <dgm:pt modelId="{A1C1ECFA-BB73-4864-B14D-4F9D07DC2D6F}">
      <dgm:prSet phldrT="[Texto]"/>
      <dgm:spPr/>
      <dgm:t>
        <a:bodyPr/>
        <a:lstStyle/>
        <a:p>
          <a:r>
            <a:rPr lang="es-CL" dirty="0"/>
            <a:t>Uso de apoyos visuales</a:t>
          </a:r>
        </a:p>
      </dgm:t>
    </dgm:pt>
    <dgm:pt modelId="{C3D9758E-E89D-48DC-A314-B6C665FE9A97}" type="parTrans" cxnId="{04726371-0941-476B-83FD-CD60CF76E644}">
      <dgm:prSet/>
      <dgm:spPr/>
      <dgm:t>
        <a:bodyPr/>
        <a:lstStyle/>
        <a:p>
          <a:endParaRPr lang="es-CL"/>
        </a:p>
      </dgm:t>
    </dgm:pt>
    <dgm:pt modelId="{6B40CBEA-0B5A-4069-947E-0D93D9C0382F}" type="sibTrans" cxnId="{04726371-0941-476B-83FD-CD60CF76E644}">
      <dgm:prSet/>
      <dgm:spPr/>
      <dgm:t>
        <a:bodyPr/>
        <a:lstStyle/>
        <a:p>
          <a:endParaRPr lang="es-CL"/>
        </a:p>
      </dgm:t>
    </dgm:pt>
    <dgm:pt modelId="{05331EBC-719D-4F2B-85C7-451EC2071FC4}">
      <dgm:prSet phldrT="[Texto]"/>
      <dgm:spPr/>
      <dgm:t>
        <a:bodyPr/>
        <a:lstStyle/>
        <a:p>
          <a:r>
            <a:rPr lang="es-CL" dirty="0"/>
            <a:t>Aprender haciendo</a:t>
          </a:r>
        </a:p>
      </dgm:t>
    </dgm:pt>
    <dgm:pt modelId="{85525074-14C2-4A52-85D2-72AC69E91BA6}" type="parTrans" cxnId="{F679C4DE-BC0A-4F74-B728-92CCB898C413}">
      <dgm:prSet/>
      <dgm:spPr/>
      <dgm:t>
        <a:bodyPr/>
        <a:lstStyle/>
        <a:p>
          <a:endParaRPr lang="es-CL"/>
        </a:p>
      </dgm:t>
    </dgm:pt>
    <dgm:pt modelId="{BA779DAC-A2EB-4204-B1D4-10320F43126A}" type="sibTrans" cxnId="{F679C4DE-BC0A-4F74-B728-92CCB898C413}">
      <dgm:prSet/>
      <dgm:spPr/>
      <dgm:t>
        <a:bodyPr/>
        <a:lstStyle/>
        <a:p>
          <a:endParaRPr lang="es-CL"/>
        </a:p>
      </dgm:t>
    </dgm:pt>
    <dgm:pt modelId="{EFFFFBDB-8856-4555-8712-A7C1951BCF33}" type="pres">
      <dgm:prSet presAssocID="{FDE1077B-6404-42D3-BD63-F71E60DB6DCA}" presName="diagram" presStyleCnt="0">
        <dgm:presLayoutVars>
          <dgm:dir/>
          <dgm:resizeHandles val="exact"/>
        </dgm:presLayoutVars>
      </dgm:prSet>
      <dgm:spPr/>
    </dgm:pt>
    <dgm:pt modelId="{23C6C52D-4BE7-4B1A-AC5D-EDA5270E8BFB}" type="pres">
      <dgm:prSet presAssocID="{D01182AD-B9E9-4B35-A548-0A6E0ACBB93C}" presName="node" presStyleLbl="node1" presStyleIdx="0" presStyleCnt="6">
        <dgm:presLayoutVars>
          <dgm:bulletEnabled val="1"/>
        </dgm:presLayoutVars>
      </dgm:prSet>
      <dgm:spPr/>
    </dgm:pt>
    <dgm:pt modelId="{4EEBF4DF-DEDA-47FA-B4B8-58B96420F7DC}" type="pres">
      <dgm:prSet presAssocID="{278E65B9-9990-4C66-9A94-897A70B5F21C}" presName="sibTrans" presStyleCnt="0"/>
      <dgm:spPr/>
    </dgm:pt>
    <dgm:pt modelId="{7C9926A8-45D8-469F-AA0E-56BD69B8ACD0}" type="pres">
      <dgm:prSet presAssocID="{CF86B077-0345-4211-BABF-FB42628A9C30}" presName="node" presStyleLbl="node1" presStyleIdx="1" presStyleCnt="6">
        <dgm:presLayoutVars>
          <dgm:bulletEnabled val="1"/>
        </dgm:presLayoutVars>
      </dgm:prSet>
      <dgm:spPr/>
    </dgm:pt>
    <dgm:pt modelId="{CF6CB38E-D5DF-4B78-B853-1A158DDC1209}" type="pres">
      <dgm:prSet presAssocID="{F6C3BD03-D11D-40D7-82CE-39E315DD51E3}" presName="sibTrans" presStyleCnt="0"/>
      <dgm:spPr/>
    </dgm:pt>
    <dgm:pt modelId="{D2B3B6E0-3825-46D1-8B8F-B83E23686A01}" type="pres">
      <dgm:prSet presAssocID="{BA6FB70C-11DB-406D-A08E-04DE2E25EBAC}" presName="node" presStyleLbl="node1" presStyleIdx="2" presStyleCnt="6">
        <dgm:presLayoutVars>
          <dgm:bulletEnabled val="1"/>
        </dgm:presLayoutVars>
      </dgm:prSet>
      <dgm:spPr/>
    </dgm:pt>
    <dgm:pt modelId="{89CC4627-72B4-454F-86D9-CD3E9F2C3A61}" type="pres">
      <dgm:prSet presAssocID="{E0313216-A2EB-4B48-B63B-C1D4E6ED6904}" presName="sibTrans" presStyleCnt="0"/>
      <dgm:spPr/>
    </dgm:pt>
    <dgm:pt modelId="{305EBF3D-6C06-4256-8C42-68DB20BB588E}" type="pres">
      <dgm:prSet presAssocID="{6F511B37-5936-4D79-B1C5-182331463C89}" presName="node" presStyleLbl="node1" presStyleIdx="3" presStyleCnt="6">
        <dgm:presLayoutVars>
          <dgm:bulletEnabled val="1"/>
        </dgm:presLayoutVars>
      </dgm:prSet>
      <dgm:spPr/>
    </dgm:pt>
    <dgm:pt modelId="{0DCD89D3-0711-4289-B0BA-B7094C624D03}" type="pres">
      <dgm:prSet presAssocID="{F4C12B2C-BCA8-4817-9DE2-04DB823AA2A8}" presName="sibTrans" presStyleCnt="0"/>
      <dgm:spPr/>
    </dgm:pt>
    <dgm:pt modelId="{43BEEDD6-922C-4A7C-B1CD-5246013548E9}" type="pres">
      <dgm:prSet presAssocID="{A1C1ECFA-BB73-4864-B14D-4F9D07DC2D6F}" presName="node" presStyleLbl="node1" presStyleIdx="4" presStyleCnt="6">
        <dgm:presLayoutVars>
          <dgm:bulletEnabled val="1"/>
        </dgm:presLayoutVars>
      </dgm:prSet>
      <dgm:spPr/>
    </dgm:pt>
    <dgm:pt modelId="{0F39A6CE-6F89-4FC8-BC28-85B248A947DE}" type="pres">
      <dgm:prSet presAssocID="{6B40CBEA-0B5A-4069-947E-0D93D9C0382F}" presName="sibTrans" presStyleCnt="0"/>
      <dgm:spPr/>
    </dgm:pt>
    <dgm:pt modelId="{0D6EF879-D6AA-4ABA-9C2F-C8E42516BEBA}" type="pres">
      <dgm:prSet presAssocID="{05331EBC-719D-4F2B-85C7-451EC2071FC4}" presName="node" presStyleLbl="node1" presStyleIdx="5" presStyleCnt="6">
        <dgm:presLayoutVars>
          <dgm:bulletEnabled val="1"/>
        </dgm:presLayoutVars>
      </dgm:prSet>
      <dgm:spPr/>
    </dgm:pt>
  </dgm:ptLst>
  <dgm:cxnLst>
    <dgm:cxn modelId="{0ACF0714-03A7-4714-9FDB-DC26EDAF733C}" type="presOf" srcId="{CF86B077-0345-4211-BABF-FB42628A9C30}" destId="{7C9926A8-45D8-469F-AA0E-56BD69B8ACD0}" srcOrd="0" destOrd="0" presId="urn:microsoft.com/office/officeart/2005/8/layout/default"/>
    <dgm:cxn modelId="{77326E44-022C-4030-93D5-BF3036BB1CD3}" type="presOf" srcId="{D01182AD-B9E9-4B35-A548-0A6E0ACBB93C}" destId="{23C6C52D-4BE7-4B1A-AC5D-EDA5270E8BFB}" srcOrd="0" destOrd="0" presId="urn:microsoft.com/office/officeart/2005/8/layout/default"/>
    <dgm:cxn modelId="{739DCF4C-81BE-4A29-BA32-56D4910A5CC5}" srcId="{FDE1077B-6404-42D3-BD63-F71E60DB6DCA}" destId="{BA6FB70C-11DB-406D-A08E-04DE2E25EBAC}" srcOrd="2" destOrd="0" parTransId="{B9ABF98A-F8B3-4071-862A-CD20A5A7D774}" sibTransId="{E0313216-A2EB-4B48-B63B-C1D4E6ED6904}"/>
    <dgm:cxn modelId="{04726371-0941-476B-83FD-CD60CF76E644}" srcId="{FDE1077B-6404-42D3-BD63-F71E60DB6DCA}" destId="{A1C1ECFA-BB73-4864-B14D-4F9D07DC2D6F}" srcOrd="4" destOrd="0" parTransId="{C3D9758E-E89D-48DC-A314-B6C665FE9A97}" sibTransId="{6B40CBEA-0B5A-4069-947E-0D93D9C0382F}"/>
    <dgm:cxn modelId="{1612AE77-2FE3-4502-A987-35FCAA27CDEB}" srcId="{FDE1077B-6404-42D3-BD63-F71E60DB6DCA}" destId="{6F511B37-5936-4D79-B1C5-182331463C89}" srcOrd="3" destOrd="0" parTransId="{D96C60DD-68CB-4ECD-828B-95FCB59844C6}" sibTransId="{F4C12B2C-BCA8-4817-9DE2-04DB823AA2A8}"/>
    <dgm:cxn modelId="{FD15249E-1404-4516-9926-B79A303A98F8}" type="presOf" srcId="{05331EBC-719D-4F2B-85C7-451EC2071FC4}" destId="{0D6EF879-D6AA-4ABA-9C2F-C8E42516BEBA}" srcOrd="0" destOrd="0" presId="urn:microsoft.com/office/officeart/2005/8/layout/default"/>
    <dgm:cxn modelId="{9E06F6A7-C92E-499C-84B2-D5C0DDDCAEEF}" type="presOf" srcId="{BA6FB70C-11DB-406D-A08E-04DE2E25EBAC}" destId="{D2B3B6E0-3825-46D1-8B8F-B83E23686A01}" srcOrd="0" destOrd="0" presId="urn:microsoft.com/office/officeart/2005/8/layout/default"/>
    <dgm:cxn modelId="{80C6A0B6-92EE-4347-BA46-320A2EFEE20F}" type="presOf" srcId="{A1C1ECFA-BB73-4864-B14D-4F9D07DC2D6F}" destId="{43BEEDD6-922C-4A7C-B1CD-5246013548E9}" srcOrd="0" destOrd="0" presId="urn:microsoft.com/office/officeart/2005/8/layout/default"/>
    <dgm:cxn modelId="{3B4720C6-DA0A-440F-940D-7E90F8CA7248}" srcId="{FDE1077B-6404-42D3-BD63-F71E60DB6DCA}" destId="{CF86B077-0345-4211-BABF-FB42628A9C30}" srcOrd="1" destOrd="0" parTransId="{9A125AF1-E2F0-4456-8BBE-22FEE70A5FD4}" sibTransId="{F6C3BD03-D11D-40D7-82CE-39E315DD51E3}"/>
    <dgm:cxn modelId="{EF9D80C8-4FE7-4C9D-A82B-FBAEA29AF9EF}" type="presOf" srcId="{FDE1077B-6404-42D3-BD63-F71E60DB6DCA}" destId="{EFFFFBDB-8856-4555-8712-A7C1951BCF33}" srcOrd="0" destOrd="0" presId="urn:microsoft.com/office/officeart/2005/8/layout/default"/>
    <dgm:cxn modelId="{A60B5ED0-258D-41D6-BA21-247E0B532FCA}" type="presOf" srcId="{6F511B37-5936-4D79-B1C5-182331463C89}" destId="{305EBF3D-6C06-4256-8C42-68DB20BB588E}" srcOrd="0" destOrd="0" presId="urn:microsoft.com/office/officeart/2005/8/layout/default"/>
    <dgm:cxn modelId="{F679C4DE-BC0A-4F74-B728-92CCB898C413}" srcId="{FDE1077B-6404-42D3-BD63-F71E60DB6DCA}" destId="{05331EBC-719D-4F2B-85C7-451EC2071FC4}" srcOrd="5" destOrd="0" parTransId="{85525074-14C2-4A52-85D2-72AC69E91BA6}" sibTransId="{BA779DAC-A2EB-4204-B1D4-10320F43126A}"/>
    <dgm:cxn modelId="{7226A3EF-2208-45A6-A7DE-918FF3E6CE7A}" srcId="{FDE1077B-6404-42D3-BD63-F71E60DB6DCA}" destId="{D01182AD-B9E9-4B35-A548-0A6E0ACBB93C}" srcOrd="0" destOrd="0" parTransId="{D15F3676-4462-449B-92E4-728AAFB047E2}" sibTransId="{278E65B9-9990-4C66-9A94-897A70B5F21C}"/>
    <dgm:cxn modelId="{9CF39AA8-9D65-4E96-84AD-9EE732CAE0C4}" type="presParOf" srcId="{EFFFFBDB-8856-4555-8712-A7C1951BCF33}" destId="{23C6C52D-4BE7-4B1A-AC5D-EDA5270E8BFB}" srcOrd="0" destOrd="0" presId="urn:microsoft.com/office/officeart/2005/8/layout/default"/>
    <dgm:cxn modelId="{E7E165B0-F0BF-422F-8090-B568C1E0FC42}" type="presParOf" srcId="{EFFFFBDB-8856-4555-8712-A7C1951BCF33}" destId="{4EEBF4DF-DEDA-47FA-B4B8-58B96420F7DC}" srcOrd="1" destOrd="0" presId="urn:microsoft.com/office/officeart/2005/8/layout/default"/>
    <dgm:cxn modelId="{FE9F103B-D45A-49C5-ADD8-A6E91BAD94BB}" type="presParOf" srcId="{EFFFFBDB-8856-4555-8712-A7C1951BCF33}" destId="{7C9926A8-45D8-469F-AA0E-56BD69B8ACD0}" srcOrd="2" destOrd="0" presId="urn:microsoft.com/office/officeart/2005/8/layout/default"/>
    <dgm:cxn modelId="{E76ABD0B-4B52-44D9-8811-C4A3F77EBFF1}" type="presParOf" srcId="{EFFFFBDB-8856-4555-8712-A7C1951BCF33}" destId="{CF6CB38E-D5DF-4B78-B853-1A158DDC1209}" srcOrd="3" destOrd="0" presId="urn:microsoft.com/office/officeart/2005/8/layout/default"/>
    <dgm:cxn modelId="{E9EDB996-2551-420D-A0BD-416A0699CFA1}" type="presParOf" srcId="{EFFFFBDB-8856-4555-8712-A7C1951BCF33}" destId="{D2B3B6E0-3825-46D1-8B8F-B83E23686A01}" srcOrd="4" destOrd="0" presId="urn:microsoft.com/office/officeart/2005/8/layout/default"/>
    <dgm:cxn modelId="{D38FF400-6B5C-4592-B46A-57686D59E327}" type="presParOf" srcId="{EFFFFBDB-8856-4555-8712-A7C1951BCF33}" destId="{89CC4627-72B4-454F-86D9-CD3E9F2C3A61}" srcOrd="5" destOrd="0" presId="urn:microsoft.com/office/officeart/2005/8/layout/default"/>
    <dgm:cxn modelId="{D3E42B7D-6D57-43BD-8034-47188CE237A1}" type="presParOf" srcId="{EFFFFBDB-8856-4555-8712-A7C1951BCF33}" destId="{305EBF3D-6C06-4256-8C42-68DB20BB588E}" srcOrd="6" destOrd="0" presId="urn:microsoft.com/office/officeart/2005/8/layout/default"/>
    <dgm:cxn modelId="{CC15EC56-3AD8-4359-940A-1A6C39CEF0FD}" type="presParOf" srcId="{EFFFFBDB-8856-4555-8712-A7C1951BCF33}" destId="{0DCD89D3-0711-4289-B0BA-B7094C624D03}" srcOrd="7" destOrd="0" presId="urn:microsoft.com/office/officeart/2005/8/layout/default"/>
    <dgm:cxn modelId="{CE225003-1059-4F9C-A541-4CCBD1B67492}" type="presParOf" srcId="{EFFFFBDB-8856-4555-8712-A7C1951BCF33}" destId="{43BEEDD6-922C-4A7C-B1CD-5246013548E9}" srcOrd="8" destOrd="0" presId="urn:microsoft.com/office/officeart/2005/8/layout/default"/>
    <dgm:cxn modelId="{BFAD5639-B8B4-4CEF-A53F-E90C94FF7552}" type="presParOf" srcId="{EFFFFBDB-8856-4555-8712-A7C1951BCF33}" destId="{0F39A6CE-6F89-4FC8-BC28-85B248A947DE}" srcOrd="9" destOrd="0" presId="urn:microsoft.com/office/officeart/2005/8/layout/default"/>
    <dgm:cxn modelId="{11CBA384-EAAC-44AB-94E2-C96AE6F5F663}" type="presParOf" srcId="{EFFFFBDB-8856-4555-8712-A7C1951BCF33}" destId="{0D6EF879-D6AA-4ABA-9C2F-C8E42516BEBA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C6C52D-4BE7-4B1A-AC5D-EDA5270E8BFB}">
      <dsp:nvSpPr>
        <dsp:cNvPr id="0" name=""/>
        <dsp:cNvSpPr/>
      </dsp:nvSpPr>
      <dsp:spPr>
        <a:xfrm>
          <a:off x="999945" y="576"/>
          <a:ext cx="2120572" cy="1272343"/>
        </a:xfrm>
        <a:prstGeom prst="rect">
          <a:avLst/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500" kern="1200" dirty="0"/>
            <a:t>Anticiparnos</a:t>
          </a:r>
        </a:p>
      </dsp:txBody>
      <dsp:txXfrm>
        <a:off x="999945" y="576"/>
        <a:ext cx="2120572" cy="1272343"/>
      </dsp:txXfrm>
    </dsp:sp>
    <dsp:sp modelId="{7C9926A8-45D8-469F-AA0E-56BD69B8ACD0}">
      <dsp:nvSpPr>
        <dsp:cNvPr id="0" name=""/>
        <dsp:cNvSpPr/>
      </dsp:nvSpPr>
      <dsp:spPr>
        <a:xfrm>
          <a:off x="3332575" y="576"/>
          <a:ext cx="2120572" cy="1272343"/>
        </a:xfrm>
        <a:prstGeom prst="rect">
          <a:avLst/>
        </a:prstGeom>
        <a:solidFill>
          <a:schemeClr val="accent6">
            <a:alpha val="90000"/>
            <a:hueOff val="0"/>
            <a:satOff val="0"/>
            <a:lumOff val="0"/>
            <a:alphaOff val="-8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500" kern="1200" dirty="0"/>
            <a:t>Saludo</a:t>
          </a:r>
        </a:p>
      </dsp:txBody>
      <dsp:txXfrm>
        <a:off x="3332575" y="576"/>
        <a:ext cx="2120572" cy="1272343"/>
      </dsp:txXfrm>
    </dsp:sp>
    <dsp:sp modelId="{D2B3B6E0-3825-46D1-8B8F-B83E23686A01}">
      <dsp:nvSpPr>
        <dsp:cNvPr id="0" name=""/>
        <dsp:cNvSpPr/>
      </dsp:nvSpPr>
      <dsp:spPr>
        <a:xfrm>
          <a:off x="999945" y="1484977"/>
          <a:ext cx="2120572" cy="1272343"/>
        </a:xfrm>
        <a:prstGeom prst="rect">
          <a:avLst/>
        </a:prstGeom>
        <a:solidFill>
          <a:schemeClr val="accent6">
            <a:alpha val="90000"/>
            <a:hueOff val="0"/>
            <a:satOff val="0"/>
            <a:lumOff val="0"/>
            <a:alphaOff val="-16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500" kern="1200" dirty="0"/>
            <a:t>Rutina y estructura clara</a:t>
          </a:r>
        </a:p>
      </dsp:txBody>
      <dsp:txXfrm>
        <a:off x="999945" y="1484977"/>
        <a:ext cx="2120572" cy="1272343"/>
      </dsp:txXfrm>
    </dsp:sp>
    <dsp:sp modelId="{305EBF3D-6C06-4256-8C42-68DB20BB588E}">
      <dsp:nvSpPr>
        <dsp:cNvPr id="0" name=""/>
        <dsp:cNvSpPr/>
      </dsp:nvSpPr>
      <dsp:spPr>
        <a:xfrm>
          <a:off x="3332575" y="1484977"/>
          <a:ext cx="2120572" cy="1272343"/>
        </a:xfrm>
        <a:prstGeom prst="rect">
          <a:avLst/>
        </a:prstGeom>
        <a:solidFill>
          <a:schemeClr val="accent6">
            <a:alpha val="90000"/>
            <a:hueOff val="0"/>
            <a:satOff val="0"/>
            <a:lumOff val="0"/>
            <a:alphaOff val="-24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500" kern="1200" dirty="0"/>
            <a:t>Lenguaje</a:t>
          </a:r>
        </a:p>
      </dsp:txBody>
      <dsp:txXfrm>
        <a:off x="3332575" y="1484977"/>
        <a:ext cx="2120572" cy="1272343"/>
      </dsp:txXfrm>
    </dsp:sp>
    <dsp:sp modelId="{43BEEDD6-922C-4A7C-B1CD-5246013548E9}">
      <dsp:nvSpPr>
        <dsp:cNvPr id="0" name=""/>
        <dsp:cNvSpPr/>
      </dsp:nvSpPr>
      <dsp:spPr>
        <a:xfrm>
          <a:off x="999945" y="2969377"/>
          <a:ext cx="2120572" cy="1272343"/>
        </a:xfrm>
        <a:prstGeom prst="rect">
          <a:avLst/>
        </a:prstGeom>
        <a:solidFill>
          <a:schemeClr val="accent6">
            <a:alpha val="90000"/>
            <a:hueOff val="0"/>
            <a:satOff val="0"/>
            <a:lumOff val="0"/>
            <a:alphaOff val="-32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500" kern="1200" dirty="0"/>
            <a:t>Uso de apoyos visuales</a:t>
          </a:r>
        </a:p>
      </dsp:txBody>
      <dsp:txXfrm>
        <a:off x="999945" y="2969377"/>
        <a:ext cx="2120572" cy="1272343"/>
      </dsp:txXfrm>
    </dsp:sp>
    <dsp:sp modelId="{0D6EF879-D6AA-4ABA-9C2F-C8E42516BEBA}">
      <dsp:nvSpPr>
        <dsp:cNvPr id="0" name=""/>
        <dsp:cNvSpPr/>
      </dsp:nvSpPr>
      <dsp:spPr>
        <a:xfrm>
          <a:off x="3332575" y="2969377"/>
          <a:ext cx="2120572" cy="1272343"/>
        </a:xfrm>
        <a:prstGeom prst="rect">
          <a:avLst/>
        </a:prstGeom>
        <a:solidFill>
          <a:schemeClr val="accent6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500" kern="1200" dirty="0"/>
            <a:t>Aprender haciendo</a:t>
          </a:r>
        </a:p>
      </dsp:txBody>
      <dsp:txXfrm>
        <a:off x="3332575" y="2969377"/>
        <a:ext cx="2120572" cy="12723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5CCA74-34BE-4E08-A2EE-1F1ECB9C3CF5}" type="datetimeFigureOut">
              <a:rPr lang="es-CL" smtClean="0"/>
              <a:t>10-07-2026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79FB64-B9A0-487E-B099-E5B9FF094900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24676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L" dirty="0"/>
              <a:t>Permite que todos puedan participar desde sus habilidades.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79FB64-B9A0-487E-B099-E5B9FF094900}" type="slidenum">
              <a:rPr lang="es-CL" smtClean="0"/>
              <a:t>12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93859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L" dirty="0"/>
              <a:t>Permite que todos puedan participar desde sus habilidades.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79FB64-B9A0-487E-B099-E5B9FF094900}" type="slidenum">
              <a:rPr lang="es-CL" smtClean="0"/>
              <a:t>13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199048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L" dirty="0"/>
              <a:t>Permite que todos puedan participar desde sus habilidades.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79FB64-B9A0-487E-B099-E5B9FF094900}" type="slidenum">
              <a:rPr lang="es-CL" smtClean="0"/>
              <a:t>14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533164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L" dirty="0"/>
              <a:t>Permite que todos puedan participar desde sus habilidades.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79FB64-B9A0-487E-B099-E5B9FF094900}" type="slidenum">
              <a:rPr lang="es-CL" smtClean="0"/>
              <a:t>15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12774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E2FECC-98F9-55A8-1CB7-AD8F9FF89B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06D482C-4722-6457-391E-CE9F17B0FE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DA4AC3-9D01-4665-A9E4-EBC41132E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A6C05-190A-E04B-BB38-C0423E72D1AE}" type="datetimeFigureOut">
              <a:rPr lang="es-CL" smtClean="0"/>
              <a:t>10-07-2026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16618D3-A5AF-E53D-CC42-5C9744027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9FB04D-CAB3-39E3-BBCE-52CF17E50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3D621-EC7C-5543-9E1F-6BCD306B3D2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87843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7C2C66-1538-6B58-FF58-F58CA6E10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EA47359-D161-4560-ABD6-362857E1A1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AF40239-8171-8654-DC65-CF7E70B9C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A6C05-190A-E04B-BB38-C0423E72D1AE}" type="datetimeFigureOut">
              <a:rPr lang="es-CL" smtClean="0"/>
              <a:t>10-07-2026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C3B5DD0-905C-7630-7F60-3FD829E70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5491A2-68FE-42A7-AF80-4A9B28AD8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3D621-EC7C-5543-9E1F-6BCD306B3D2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42773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7738D24-7433-B216-0572-393D1EA444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89F8BDF-8086-7E36-5CAE-A8965ABF8D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50F2CEC-F7E2-18A6-CE06-96C50381A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A6C05-190A-E04B-BB38-C0423E72D1AE}" type="datetimeFigureOut">
              <a:rPr lang="es-CL" smtClean="0"/>
              <a:t>10-07-2026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E2F69EB-D572-D3E7-F3E7-C60B64894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6A3588F-BC82-35B3-E2D0-C4F623F13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3D621-EC7C-5543-9E1F-6BCD306B3D2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379392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B988EB-27A4-4DD6-8077-E34FFE3DCA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83CD9C8-0456-4BAE-B0B1-A992739B70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56C2E7B-4DD1-4D8A-BC1C-107EE8170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8DA59-DA18-4FA7-8135-24926225D92A}" type="datetimeFigureOut">
              <a:rPr lang="es-CL" smtClean="0"/>
              <a:t>10-07-2026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6B972A-AF50-4B2C-9D29-30F5DCCE5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67E5994-6E92-445D-8B96-7262DDF8B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E294-3E04-4D7C-88FB-ED503010EC6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520116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219996-93CE-4936-A645-1EABC5096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CF32D17-F0C3-47B1-863A-5E25ABDDEB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214455C-CA58-455A-AFC8-857A8E8D3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8DA59-DA18-4FA7-8135-24926225D92A}" type="datetimeFigureOut">
              <a:rPr lang="es-CL" smtClean="0"/>
              <a:t>10-07-2026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0192333-F830-4C44-AC6B-1D492C030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9987FB3-192A-4A20-9638-3A182C804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E294-3E04-4D7C-88FB-ED503010EC6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39183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75DCED-0C8E-4514-BAE8-22A98F20E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3EBF4D9-C3F5-4299-8C01-68D7A3361A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4F3CAA-735F-40E0-9E42-A971EB922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8DA59-DA18-4FA7-8135-24926225D92A}" type="datetimeFigureOut">
              <a:rPr lang="es-CL" smtClean="0"/>
              <a:t>10-07-2026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9F266A8-4E8C-4F70-AF39-727EC8E59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A141043-B136-46AE-AB96-F294208C2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E294-3E04-4D7C-88FB-ED503010EC6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779240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6AD899-6E78-4AAD-87C5-70916F71C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4D1D0E9-2BA2-4DA7-A142-482A1004C7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A2FBE85-4B89-40B6-9FE0-7C98C1CC11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1E8D68C-16B6-4DCC-B2A5-B3F567696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8DA59-DA18-4FA7-8135-24926225D92A}" type="datetimeFigureOut">
              <a:rPr lang="es-CL" smtClean="0"/>
              <a:t>10-07-2026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E236F2A-D399-4EC4-AFF6-DDEDFF725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6546365-E9B3-4C41-B0AC-373A5CFCD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E294-3E04-4D7C-88FB-ED503010EC6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951343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AD041D-6297-4E87-BD81-2819CBBDC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A2E7A1F-B01C-46F0-9585-EBBE440926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E258A2C-0F60-4533-BBF7-4636AB4F77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692A452-B7F5-4455-ACC3-30D3F4FD2E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C8B9ABD-D730-4060-9F2C-43201B6DE5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722ED49-0198-4CBA-9788-943AFD3C9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8DA59-DA18-4FA7-8135-24926225D92A}" type="datetimeFigureOut">
              <a:rPr lang="es-CL" smtClean="0"/>
              <a:t>10-07-2026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80B8394-DD6F-4482-9C26-E2AB045B7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8A7036B-003D-46A4-BC10-079CBC37C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E294-3E04-4D7C-88FB-ED503010EC6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480170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076FC3-B15E-4AA1-94C5-D5E853777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7D0F5CB-5B6B-44AE-B83E-BF7C51860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8DA59-DA18-4FA7-8135-24926225D92A}" type="datetimeFigureOut">
              <a:rPr lang="es-CL" smtClean="0"/>
              <a:t>10-07-2026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F6233F2-589C-4BEF-8BCD-838BFD741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E4A805B-8F34-4E5B-99A0-2A2F86B48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E294-3E04-4D7C-88FB-ED503010EC6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893247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C6D3475-406E-4F07-BE23-41B0156DA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8DA59-DA18-4FA7-8135-24926225D92A}" type="datetimeFigureOut">
              <a:rPr lang="es-CL" smtClean="0"/>
              <a:t>10-07-2026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8617267-1F7D-47A6-A0D6-CE593C294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91041D8-68EA-40D1-B18F-B9599209B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E294-3E04-4D7C-88FB-ED503010EC6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518382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DC5D49-C336-4A63-ACB9-730C3F194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B11B668-B633-49ED-88ED-CE75F117E9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F18F064-3927-4C7E-9A76-87FA6378E5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D71DCB9-C795-49B8-871C-E70DA5990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8DA59-DA18-4FA7-8135-24926225D92A}" type="datetimeFigureOut">
              <a:rPr lang="es-CL" smtClean="0"/>
              <a:t>10-07-2026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66CA996-7478-4324-B4DC-EB9385A7D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1091159-CE2C-4D6B-9BD4-8541E12D8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E294-3E04-4D7C-88FB-ED503010EC6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81790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F274D1-2E93-7DC5-828E-ADC1940A0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2450A1-143C-4EE3-E3BC-20E851C1A8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B2CE1B-A6EA-D24A-EE8C-FF626473B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A6C05-190A-E04B-BB38-C0423E72D1AE}" type="datetimeFigureOut">
              <a:rPr lang="es-CL" smtClean="0"/>
              <a:t>10-07-2026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2124D1-704C-CFB6-6A01-1A402C21C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B576E4-0E48-83EC-0B40-10F36AE48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3D621-EC7C-5543-9E1F-6BCD306B3D2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872005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685206-CD0F-4961-AF4F-2F3B27AA7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9B57140-CFCA-47E5-8CAB-75B9A726AB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72A213-3B5A-42FB-A137-5037E88692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B9F9156-1F19-48E3-A1E5-F9F3D43B1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8DA59-DA18-4FA7-8135-24926225D92A}" type="datetimeFigureOut">
              <a:rPr lang="es-CL" smtClean="0"/>
              <a:t>10-07-2026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983C9E3-E745-488A-893B-1BAD1F344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72BCE4A-60C0-4AD1-B07F-8AB6A4126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E294-3E04-4D7C-88FB-ED503010EC6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029375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590F7D-B7F4-46DE-A625-87077C6A6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E3CA0AB-CDA8-428A-B947-708718CC04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CAA884-DA37-44DB-973F-6D7ECC97C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8DA59-DA18-4FA7-8135-24926225D92A}" type="datetimeFigureOut">
              <a:rPr lang="es-CL" smtClean="0"/>
              <a:t>10-07-2026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E4865A4-E80C-411F-84C0-EB138764C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FF2E212-AA67-45D0-ACE6-DF5D926DD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E294-3E04-4D7C-88FB-ED503010EC6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75384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794DEF0-C822-4C7C-8771-A941FCE045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D7672C3-50D9-4B01-8CB0-1AD71AD47D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FA56494-3802-4A2B-862B-716F7DF88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8DA59-DA18-4FA7-8135-24926225D92A}" type="datetimeFigureOut">
              <a:rPr lang="es-CL" smtClean="0"/>
              <a:t>10-07-2026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FA0AB41-1105-4F96-8C91-19132AEE7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8D799DF-A616-49DD-BA0D-5DB302334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E294-3E04-4D7C-88FB-ED503010EC6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10790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B7FFBA-15AA-2AAC-248A-2AF57E791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7B34D79-37E8-170E-EF7A-467C9E9F5E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BC3EC4B-1D4A-6381-E15D-9658C263A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A6C05-190A-E04B-BB38-C0423E72D1AE}" type="datetimeFigureOut">
              <a:rPr lang="es-CL" smtClean="0"/>
              <a:t>10-07-2026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B5FF21-7FA8-3584-DD11-E706CFC08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EB859E-17B5-BF1F-EC10-31553A429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3D621-EC7C-5543-9E1F-6BCD306B3D2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78772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CC06F6-DCD5-BEFA-9699-039119B3B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CAE1635-AEFF-E329-7291-727B977ABE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E38C931-A026-0294-54E9-5B4F5F78F7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DBC59F5-E78D-9D52-6058-376A37F46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A6C05-190A-E04B-BB38-C0423E72D1AE}" type="datetimeFigureOut">
              <a:rPr lang="es-CL" smtClean="0"/>
              <a:t>10-07-2026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D2AA84F-A758-627E-98AF-25477E0C7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4A88635-01C4-B7BB-BE84-AB2452653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3D621-EC7C-5543-9E1F-6BCD306B3D2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39165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7E7FB-5D4E-30B0-9AAF-CF136DCD2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4445BB5-D7CF-E3A2-1606-89E4E3678E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82295C6-2EE0-5563-2FB9-6301824B90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6F0C99A-7A2D-AA03-F460-52BAB5C356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43819FF-3865-BE24-0FA4-2E62A6C1C5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4837D44-19BD-C518-4E95-467578264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A6C05-190A-E04B-BB38-C0423E72D1AE}" type="datetimeFigureOut">
              <a:rPr lang="es-CL" smtClean="0"/>
              <a:t>10-07-2026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4B1ECBD-8043-591D-32FC-34CE9F6E2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959B96F-46DF-8151-FCE1-226E503BD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3D621-EC7C-5543-9E1F-6BCD306B3D2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50222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2D882B-E460-FA8C-1BC6-A9E8C4CAD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6CBA11E-8300-FBBD-C5FB-9FC090227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A6C05-190A-E04B-BB38-C0423E72D1AE}" type="datetimeFigureOut">
              <a:rPr lang="es-CL" smtClean="0"/>
              <a:t>10-07-2026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96E7527-786D-2075-D0EE-9A5464763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70EB18D-6722-752A-E002-15858B9C8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3D621-EC7C-5543-9E1F-6BCD306B3D2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54770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BAA50CA-5753-6CDA-8A7D-CAE1201DE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A6C05-190A-E04B-BB38-C0423E72D1AE}" type="datetimeFigureOut">
              <a:rPr lang="es-CL" smtClean="0"/>
              <a:t>10-07-2026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6A9260C-3D42-CE6B-E4EE-583A60DBF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C548CEC-34F1-E434-337C-3F4CA8611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3D621-EC7C-5543-9E1F-6BCD306B3D2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05737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D294FB-64F3-4A6E-F39E-55D51D6BA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44D701-6663-86C4-E8D9-766199A2F1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EB9B5AD-5721-86A5-F8D6-55AA96F891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30475D6-B679-A260-C3F9-45A215C32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A6C05-190A-E04B-BB38-C0423E72D1AE}" type="datetimeFigureOut">
              <a:rPr lang="es-CL" smtClean="0"/>
              <a:t>10-07-2026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558B619-8A13-EDEF-967E-0CC02B758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89E971A-C04D-D86C-3C7D-3D7E6DE32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3D621-EC7C-5543-9E1F-6BCD306B3D2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821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11E144-E53A-AC62-CEFE-AB95CAF2E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D251768-FCDC-0329-AD28-E61E040960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696DD42-C790-7845-C06C-D7948FC7F6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8A54970-4C88-E367-FEB3-96D7A1062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A6C05-190A-E04B-BB38-C0423E72D1AE}" type="datetimeFigureOut">
              <a:rPr lang="es-CL" smtClean="0"/>
              <a:t>10-07-2026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1C600C1-790B-334A-B734-A5AF743DC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D0991C6-15D9-19EB-D36F-70CA40D47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3D621-EC7C-5543-9E1F-6BCD306B3D2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37938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5C59BB9-1235-20CC-BD36-8FA3E30D8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148A522-56B5-218B-C1F6-D0DAD7894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C4EF64F-A39D-0D8F-4178-03CEA879B9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8A6C05-190A-E04B-BB38-C0423E72D1AE}" type="datetimeFigureOut">
              <a:rPr lang="es-CL" smtClean="0"/>
              <a:t>10-07-2026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5C4A1F2-E8BB-C7CF-B82B-7A888D3EA0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232AD2A-18E2-664C-4843-118AB726ED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63D621-EC7C-5543-9E1F-6BCD306B3D2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6472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BF4C010-A44F-407F-818C-55FD08C2C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BA7FC1A-9001-4183-8310-83C4CEEAA6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0E23AA7-3D1F-4B76-B901-9C322237BC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8DA59-DA18-4FA7-8135-24926225D92A}" type="datetimeFigureOut">
              <a:rPr lang="es-CL" smtClean="0"/>
              <a:t>10-07-2026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8DDF32A-1252-4150-BEBC-9B521A9622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AE6D222-3AA8-4AC6-AB73-62C279E171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49E294-3E04-4D7C-88FB-ED503010EC6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85618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CC967B-D5A3-0A16-CAB8-E1E0CB8336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721" y="3161607"/>
            <a:ext cx="5619175" cy="1934544"/>
          </a:xfrm>
        </p:spPr>
        <p:txBody>
          <a:bodyPr>
            <a:noAutofit/>
          </a:bodyPr>
          <a:lstStyle/>
          <a:p>
            <a:pPr algn="l"/>
            <a:r>
              <a:rPr lang="es-MX" sz="2800" b="1" dirty="0">
                <a:solidFill>
                  <a:srgbClr val="0C625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Comprendiendo la Neurodiversidad: Claves prácticas para la acogida y participación en la catequesis.</a:t>
            </a:r>
            <a:endParaRPr lang="es-CL" sz="2800" b="1" i="1" dirty="0">
              <a:solidFill>
                <a:srgbClr val="0C625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C85B00F-80B1-1F35-4C1A-48D5436E8B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604640"/>
            <a:ext cx="1638697" cy="126594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2569217-25FE-15E1-C5BA-A8A78AA0B1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503" y="211680"/>
            <a:ext cx="1713297" cy="1658906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98B39C28-20A0-F624-6155-A1472CA92FEE}"/>
              </a:ext>
            </a:extLst>
          </p:cNvPr>
          <p:cNvSpPr txBox="1">
            <a:spLocks/>
          </p:cNvSpPr>
          <p:nvPr/>
        </p:nvSpPr>
        <p:spPr>
          <a:xfrm>
            <a:off x="649721" y="5096151"/>
            <a:ext cx="5088881" cy="5624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3200" b="0" i="0" u="none" strike="noStrike" kern="1200" cap="none" spc="0" normalizeH="0" baseline="0" noProof="0" dirty="0">
                <a:ln>
                  <a:noFill/>
                </a:ln>
                <a:solidFill>
                  <a:srgbClr val="DC1B32"/>
                </a:solidFill>
                <a:effectLst/>
                <a:uLnTx/>
                <a:uFillTx/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Valentina Saldivia Díaz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69B745EB-C39F-4963-159A-DA17BF18C290}"/>
              </a:ext>
            </a:extLst>
          </p:cNvPr>
          <p:cNvSpPr/>
          <p:nvPr/>
        </p:nvSpPr>
        <p:spPr>
          <a:xfrm>
            <a:off x="6999890" y="1022682"/>
            <a:ext cx="5192110" cy="672660"/>
          </a:xfrm>
          <a:prstGeom prst="rect">
            <a:avLst/>
          </a:prstGeom>
          <a:solidFill>
            <a:srgbClr val="0C62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A2C9CB2-F704-6D15-B9E9-53C6E0BEB0E3}"/>
              </a:ext>
            </a:extLst>
          </p:cNvPr>
          <p:cNvSpPr txBox="1"/>
          <p:nvPr/>
        </p:nvSpPr>
        <p:spPr>
          <a:xfrm>
            <a:off x="7734546" y="1066624"/>
            <a:ext cx="4341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Congreso de invierno 2026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146905B-AC8F-6515-8EA8-EBDC9EF7194E}"/>
              </a:ext>
            </a:extLst>
          </p:cNvPr>
          <p:cNvSpPr/>
          <p:nvPr/>
        </p:nvSpPr>
        <p:spPr>
          <a:xfrm>
            <a:off x="0" y="6768661"/>
            <a:ext cx="12192000" cy="110359"/>
          </a:xfrm>
          <a:prstGeom prst="rect">
            <a:avLst/>
          </a:prstGeom>
          <a:solidFill>
            <a:srgbClr val="0C62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3FB53DC2-4353-440B-84CA-0ED1D0E0BC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4541" y="400469"/>
            <a:ext cx="1870381" cy="1829466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86710763-5BB9-4D21-97C7-71D509F24D57}"/>
              </a:ext>
            </a:extLst>
          </p:cNvPr>
          <p:cNvSpPr txBox="1">
            <a:spLocks/>
          </p:cNvSpPr>
          <p:nvPr/>
        </p:nvSpPr>
        <p:spPr>
          <a:xfrm>
            <a:off x="1575581" y="2007620"/>
            <a:ext cx="3237160" cy="102924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300" b="1" i="0" u="none" strike="noStrike" kern="1200" cap="none" spc="0" normalizeH="0" baseline="0" noProof="0" dirty="0">
                <a:ln>
                  <a:noFill/>
                </a:ln>
                <a:solidFill>
                  <a:srgbClr val="DC1B32"/>
                </a:solidFill>
                <a:effectLst/>
                <a:uLnTx/>
                <a:uFillTx/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“Una Iglesia para todos y todas: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900" b="0" i="0" u="none" strike="noStrike" kern="1200" cap="none" spc="0" normalizeH="0" baseline="0" noProof="0" dirty="0">
                <a:ln>
                  <a:noFill/>
                </a:ln>
                <a:solidFill>
                  <a:srgbClr val="DC1B32"/>
                </a:solidFill>
                <a:effectLst/>
                <a:uLnTx/>
                <a:uFillTx/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La neurodiversidad como don para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900" b="0" i="0" u="none" strike="noStrike" kern="1200" cap="none" spc="0" normalizeH="0" baseline="0" noProof="0" dirty="0">
                <a:ln>
                  <a:noFill/>
                </a:ln>
                <a:solidFill>
                  <a:srgbClr val="DC1B32"/>
                </a:solidFill>
                <a:effectLst/>
                <a:uLnTx/>
                <a:uFillTx/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la comunidad de fe”. 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0D3E59D2-F107-4724-BDA8-8A0C825738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4359" y="2105406"/>
            <a:ext cx="1043700" cy="544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8509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C6C9DA18-3E7A-4EA1-9C35-3C7170F6D2C0}"/>
              </a:ext>
            </a:extLst>
          </p:cNvPr>
          <p:cNvSpPr txBox="1">
            <a:spLocks/>
          </p:cNvSpPr>
          <p:nvPr/>
        </p:nvSpPr>
        <p:spPr>
          <a:xfrm>
            <a:off x="771045" y="1772829"/>
            <a:ext cx="8104014" cy="7184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4200" b="1" dirty="0">
                <a:solidFill>
                  <a:srgbClr val="0C625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Uso de apoyos visuales</a:t>
            </a:r>
            <a:endParaRPr lang="es-CL" sz="4200" b="1" dirty="0">
              <a:solidFill>
                <a:srgbClr val="0C625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900DA9B-CCA4-47FB-BAD0-31926AF7106B}"/>
              </a:ext>
            </a:extLst>
          </p:cNvPr>
          <p:cNvSpPr txBox="1"/>
          <p:nvPr/>
        </p:nvSpPr>
        <p:spPr>
          <a:xfrm>
            <a:off x="771045" y="3140404"/>
            <a:ext cx="482293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prstClr val="black"/>
                </a:solidFill>
              </a:rPr>
              <a:t>Permite mejorar la comprensión y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prstClr val="black"/>
                </a:solidFill>
              </a:rPr>
              <a:t>organizar la información, además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prstClr val="black"/>
                </a:solidFill>
              </a:rPr>
              <a:t>favorece la autonomía y reduce la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prstClr val="black"/>
                </a:solidFill>
              </a:rPr>
              <a:t>ansiedad.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prstClr val="black"/>
                </a:solidFill>
              </a:rPr>
              <a:t>pueden ser imágenes, símbolos, colores y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prstClr val="black"/>
                </a:solidFill>
              </a:rPr>
              <a:t>esquemas..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prstClr val="black"/>
                </a:solidFill>
              </a:rPr>
              <a:t>En catequesis podría haber rutinas con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prstClr val="black"/>
                </a:solidFill>
              </a:rPr>
              <a:t>pictogramas (Oración, palabra de Dios,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prstClr val="black"/>
                </a:solidFill>
              </a:rPr>
              <a:t>actividad, oración final).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B59D791-6E97-45E9-AE4C-298C720BE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0106" y="1414957"/>
            <a:ext cx="4849906" cy="172544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13F8E36-5E6F-42EF-B037-F7D94B518A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97" y="3140404"/>
            <a:ext cx="4203324" cy="3522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6465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C6C9DA18-3E7A-4EA1-9C35-3C7170F6D2C0}"/>
              </a:ext>
            </a:extLst>
          </p:cNvPr>
          <p:cNvSpPr txBox="1">
            <a:spLocks/>
          </p:cNvSpPr>
          <p:nvPr/>
        </p:nvSpPr>
        <p:spPr>
          <a:xfrm>
            <a:off x="771045" y="1772829"/>
            <a:ext cx="8104014" cy="7184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4200" b="1" dirty="0">
                <a:solidFill>
                  <a:srgbClr val="0C625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Uso de apoyos visuales</a:t>
            </a:r>
            <a:endParaRPr lang="es-CL" sz="4200" b="1" dirty="0">
              <a:solidFill>
                <a:srgbClr val="0C625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900DA9B-CCA4-47FB-BAD0-31926AF7106B}"/>
              </a:ext>
            </a:extLst>
          </p:cNvPr>
          <p:cNvSpPr txBox="1"/>
          <p:nvPr/>
        </p:nvSpPr>
        <p:spPr>
          <a:xfrm>
            <a:off x="771045" y="3140404"/>
            <a:ext cx="482293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prstClr val="black"/>
                </a:solidFill>
              </a:rPr>
              <a:t>Permite mejorar la comprensión y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prstClr val="black"/>
                </a:solidFill>
              </a:rPr>
              <a:t>organizar la información, además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prstClr val="black"/>
                </a:solidFill>
              </a:rPr>
              <a:t>favorece la autonomía y reduce la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prstClr val="black"/>
                </a:solidFill>
              </a:rPr>
              <a:t>ansiedad.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prstClr val="black"/>
                </a:solidFill>
              </a:rPr>
              <a:t>pueden ser imágenes, símbolos, colores y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prstClr val="black"/>
                </a:solidFill>
              </a:rPr>
              <a:t>esquemas..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prstClr val="black"/>
                </a:solidFill>
              </a:rPr>
              <a:t>En catequesis podría haber rutinas con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prstClr val="black"/>
                </a:solidFill>
              </a:rPr>
              <a:t>pictogramas (Oración, palabra de Dios,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prstClr val="black"/>
                </a:solidFill>
              </a:rPr>
              <a:t>actividad, oración final).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B59D791-6E97-45E9-AE4C-298C720BE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0106" y="1414957"/>
            <a:ext cx="4849906" cy="172544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13F8E36-5E6F-42EF-B037-F7D94B518A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97" y="3140404"/>
            <a:ext cx="4203324" cy="3522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878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C6C9DA18-3E7A-4EA1-9C35-3C7170F6D2C0}"/>
              </a:ext>
            </a:extLst>
          </p:cNvPr>
          <p:cNvSpPr txBox="1">
            <a:spLocks/>
          </p:cNvSpPr>
          <p:nvPr/>
        </p:nvSpPr>
        <p:spPr>
          <a:xfrm>
            <a:off x="771045" y="1515654"/>
            <a:ext cx="8104014" cy="7184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4200" b="1" dirty="0">
                <a:solidFill>
                  <a:srgbClr val="0C625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Aprender haciendo</a:t>
            </a:r>
            <a:endParaRPr lang="es-CL" sz="4200" b="1" dirty="0">
              <a:solidFill>
                <a:srgbClr val="0C625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B12ED22-63EA-4DAB-A261-9A5512787A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833" b="34167"/>
          <a:stretch/>
        </p:blipFill>
        <p:spPr>
          <a:xfrm>
            <a:off x="376340" y="2234110"/>
            <a:ext cx="2100743" cy="1875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D202158-CBF0-4ADB-B31A-13BA00752F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5416" b="35625"/>
          <a:stretch/>
        </p:blipFill>
        <p:spPr>
          <a:xfrm>
            <a:off x="2508977" y="2234110"/>
            <a:ext cx="2901742" cy="1875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36A2C5B-D91B-48BD-8F87-E159FE5C8C6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5625" b="27291"/>
          <a:stretch/>
        </p:blipFill>
        <p:spPr>
          <a:xfrm>
            <a:off x="5480770" y="2234109"/>
            <a:ext cx="2195513" cy="18168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3C36642-1CF5-465C-BF00-F86C200178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99618" y="2234109"/>
            <a:ext cx="2420933" cy="1816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9F712BF-C166-462D-8E75-8F284472BB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6340" y="4109250"/>
            <a:ext cx="2062586" cy="2062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F7A89E5C-1D40-4787-AB13-855D47A3916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25417" r="14507" b="32577"/>
          <a:stretch/>
        </p:blipFill>
        <p:spPr>
          <a:xfrm>
            <a:off x="10165665" y="2234109"/>
            <a:ext cx="1657031" cy="1816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F62A8C3A-76B7-442F-8A33-6A91EC37846F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28542" b="18958"/>
          <a:stretch/>
        </p:blipFill>
        <p:spPr>
          <a:xfrm>
            <a:off x="10165665" y="4109250"/>
            <a:ext cx="1760565" cy="2062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607DF0F8-21AC-4369-91CE-D527F1843A92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b="6666"/>
          <a:stretch/>
        </p:blipFill>
        <p:spPr>
          <a:xfrm>
            <a:off x="5786970" y="4202972"/>
            <a:ext cx="1583112" cy="1968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D0D83F19-4750-4B27-B747-15C920AA3180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23750" b="24375"/>
          <a:stretch/>
        </p:blipFill>
        <p:spPr>
          <a:xfrm>
            <a:off x="8083502" y="4202972"/>
            <a:ext cx="1700813" cy="1968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BD7CC02-D98B-4D2E-ADE6-C553670FCEEF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24792" b="32577"/>
          <a:stretch/>
        </p:blipFill>
        <p:spPr>
          <a:xfrm>
            <a:off x="2925361" y="4126825"/>
            <a:ext cx="2171572" cy="20658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248938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C6C9DA18-3E7A-4EA1-9C35-3C7170F6D2C0}"/>
              </a:ext>
            </a:extLst>
          </p:cNvPr>
          <p:cNvSpPr txBox="1">
            <a:spLocks/>
          </p:cNvSpPr>
          <p:nvPr/>
        </p:nvSpPr>
        <p:spPr>
          <a:xfrm>
            <a:off x="771045" y="1515654"/>
            <a:ext cx="8104014" cy="7184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4200" b="1" dirty="0">
                <a:solidFill>
                  <a:srgbClr val="0C625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Catequesis y comunidad</a:t>
            </a:r>
            <a:endParaRPr lang="es-CL" sz="4200" b="1" dirty="0">
              <a:solidFill>
                <a:srgbClr val="0C625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AFF30A4-EEA9-4FD2-A2BC-4B2A0EF4EC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418" b="34583"/>
          <a:stretch/>
        </p:blipFill>
        <p:spPr>
          <a:xfrm>
            <a:off x="971070" y="4689714"/>
            <a:ext cx="2465537" cy="192566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56DE5A6-1ED2-4397-9722-E1C4B09D42E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5000" b="18124"/>
          <a:stretch/>
        </p:blipFill>
        <p:spPr>
          <a:xfrm>
            <a:off x="971070" y="2422401"/>
            <a:ext cx="2465537" cy="202882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B265C8D-187E-484A-B30D-A0C7CC7A09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2541" y="2414587"/>
            <a:ext cx="2699722" cy="202605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E543E15-CA56-4F1F-91F5-D342E26751D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-2478" b="2478"/>
          <a:stretch/>
        </p:blipFill>
        <p:spPr>
          <a:xfrm>
            <a:off x="3972541" y="4639517"/>
            <a:ext cx="2699723" cy="202605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F86E226-E1FC-4EFF-B63C-FE843B7186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08196" y="2414587"/>
            <a:ext cx="1478604" cy="1970240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85FC3FD4-8452-49B0-A8D5-0527DF9EE9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08196" y="4695337"/>
            <a:ext cx="1478603" cy="1970238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A3F115B2-EF98-47B7-B755-C5FF535C2CF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22733" y="2414589"/>
            <a:ext cx="1478604" cy="197023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6BD4C415-0C3C-4D0A-A35D-AF836BDD070E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0634" r="31748"/>
          <a:stretch/>
        </p:blipFill>
        <p:spPr>
          <a:xfrm>
            <a:off x="9222733" y="4595475"/>
            <a:ext cx="1478607" cy="207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6625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C6C9DA18-3E7A-4EA1-9C35-3C7170F6D2C0}"/>
              </a:ext>
            </a:extLst>
          </p:cNvPr>
          <p:cNvSpPr txBox="1">
            <a:spLocks/>
          </p:cNvSpPr>
          <p:nvPr/>
        </p:nvSpPr>
        <p:spPr>
          <a:xfrm>
            <a:off x="771045" y="1515654"/>
            <a:ext cx="8104014" cy="7184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4200" b="1" dirty="0">
                <a:solidFill>
                  <a:srgbClr val="0C625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¿Cómo nos hemos transformado?</a:t>
            </a:r>
            <a:endParaRPr lang="es-CL" sz="4200" b="1" dirty="0">
              <a:solidFill>
                <a:srgbClr val="0C625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1BCDE53E-C11E-45A7-A669-9AB73AA704E5}"/>
              </a:ext>
            </a:extLst>
          </p:cNvPr>
          <p:cNvSpPr/>
          <p:nvPr/>
        </p:nvSpPr>
        <p:spPr>
          <a:xfrm>
            <a:off x="771045" y="2432000"/>
            <a:ext cx="62869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dirty="0"/>
              <a:t>-Hoy somos una comunidad más empática, flexible y acogedora.</a:t>
            </a:r>
          </a:p>
          <a:p>
            <a:r>
              <a:rPr lang="es-MX" dirty="0"/>
              <a:t>-Reconocemos los diversos modos de encontrarse con Dios.</a:t>
            </a:r>
          </a:p>
          <a:p>
            <a:r>
              <a:rPr lang="es-MX" dirty="0"/>
              <a:t>-Valoramos a los demás por nuestros talentos.</a:t>
            </a:r>
          </a:p>
          <a:p>
            <a:r>
              <a:rPr lang="es-MX" dirty="0"/>
              <a:t>-Aprendemos a mirar su forma de vivir la FE.</a:t>
            </a:r>
          </a:p>
          <a:p>
            <a:r>
              <a:rPr lang="es-MX" dirty="0"/>
              <a:t>-Estamos dispuestos a dejarnos sorprender.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CF7741B-F53F-4E74-A875-97A5900A9F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2577" b="24167"/>
          <a:stretch/>
        </p:blipFill>
        <p:spPr>
          <a:xfrm>
            <a:off x="8402718" y="1643063"/>
            <a:ext cx="2679052" cy="258603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39A8AD4-057B-404A-8FBA-AFA2BA796B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2718" y="4488587"/>
            <a:ext cx="2679052" cy="201054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834441A-D32F-446C-B227-606E9514B0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 flipV="1">
            <a:off x="4223817" y="4488587"/>
            <a:ext cx="3579852" cy="2015324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E5BACA3-5634-46A9-A385-7687C809E2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8381" y="4488588"/>
            <a:ext cx="2766388" cy="2010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628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C6C9DA18-3E7A-4EA1-9C35-3C7170F6D2C0}"/>
              </a:ext>
            </a:extLst>
          </p:cNvPr>
          <p:cNvSpPr txBox="1">
            <a:spLocks/>
          </p:cNvSpPr>
          <p:nvPr/>
        </p:nvSpPr>
        <p:spPr>
          <a:xfrm>
            <a:off x="730803" y="3429000"/>
            <a:ext cx="10730393" cy="7184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s-MX" sz="3200" i="1" dirty="0">
                <a:latin typeface="+mn-lt"/>
              </a:rPr>
              <a:t>La inclusión no comienza cuando una persona neurodivergente entra a la sala. Comienza cuando la comunidad decide que todos pueden participar de la misma fe desde su propia manera de comprender, comunicar y encontrarse con Dios. Una Iglesia verdaderamente inclusiva no cambia el Evangelio; cambia nuestras formas de anunciarlo para que nadie quede fuera.</a:t>
            </a:r>
            <a:endParaRPr lang="es-CL" sz="3200" b="1" i="1" dirty="0">
              <a:solidFill>
                <a:srgbClr val="0C6253"/>
              </a:solidFill>
              <a:latin typeface="+mn-lt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3164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202A182-09A2-4E14-8980-0C0D077DBC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4" y="0"/>
            <a:ext cx="1218117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703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05507CF2-A597-45BB-8409-475AA3F1E3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1045" y="1763489"/>
            <a:ext cx="5088881" cy="718456"/>
          </a:xfrm>
        </p:spPr>
        <p:txBody>
          <a:bodyPr>
            <a:normAutofit fontScale="90000"/>
          </a:bodyPr>
          <a:lstStyle/>
          <a:p>
            <a:pPr algn="l"/>
            <a:r>
              <a:rPr lang="es-MX" sz="4800" b="1" dirty="0">
                <a:solidFill>
                  <a:srgbClr val="0C625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Objetivo</a:t>
            </a:r>
            <a:endParaRPr lang="es-CL" sz="4800" b="1" dirty="0">
              <a:solidFill>
                <a:srgbClr val="0C625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B7C2FA6A-04B9-49C9-AE26-B8FA131991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4A7EFAF-6F62-4C86-A207-8F93D63717AA}"/>
              </a:ext>
            </a:extLst>
          </p:cNvPr>
          <p:cNvSpPr txBox="1"/>
          <p:nvPr/>
        </p:nvSpPr>
        <p:spPr>
          <a:xfrm>
            <a:off x="771045" y="2494067"/>
            <a:ext cx="104132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s-MX" dirty="0">
                <a:solidFill>
                  <a:prstClr val="black"/>
                </a:solidFill>
              </a:rPr>
              <a:t>Comprender la acogida y participación de personas neurodivergentes en la catequesis como un desafío para renovar los procesos y estrategias de enseñanza y testimonio de la fe en la Iglesia..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7A07623C-0677-4116-B809-3ACB2258BEA7}"/>
              </a:ext>
            </a:extLst>
          </p:cNvPr>
          <p:cNvSpPr txBox="1">
            <a:spLocks/>
          </p:cNvSpPr>
          <p:nvPr/>
        </p:nvSpPr>
        <p:spPr>
          <a:xfrm>
            <a:off x="771045" y="3429000"/>
            <a:ext cx="6560484" cy="71845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300" b="1" i="0" u="none" strike="noStrike" kern="1200" cap="none" spc="0" normalizeH="0" baseline="0" noProof="0" dirty="0">
                <a:ln>
                  <a:noFill/>
                </a:ln>
                <a:solidFill>
                  <a:srgbClr val="0C6253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Resultados del aprendizaje</a:t>
            </a:r>
            <a:endParaRPr kumimoji="0" lang="es-CL" sz="4300" b="1" i="0" u="none" strike="noStrike" kern="1200" cap="none" spc="0" normalizeH="0" baseline="0" noProof="0" dirty="0">
              <a:ln>
                <a:noFill/>
              </a:ln>
              <a:solidFill>
                <a:srgbClr val="0C6253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694CBAB-0CC4-4BED-A266-F7E749F66BAD}"/>
              </a:ext>
            </a:extLst>
          </p:cNvPr>
          <p:cNvSpPr txBox="1"/>
          <p:nvPr/>
        </p:nvSpPr>
        <p:spPr>
          <a:xfrm>
            <a:off x="771045" y="4436058"/>
            <a:ext cx="104132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s-MX" dirty="0">
                <a:solidFill>
                  <a:prstClr val="black"/>
                </a:solidFill>
              </a:rPr>
              <a:t>1. Reconoce, a través de una presentación reflexiva y dialogada, los principales desafíos que afronta la catequesis en la acogida y participación de personas neurodivergentes, considerando experiencias comparadas y situaciones presentes en la vida eclesial.</a:t>
            </a:r>
          </a:p>
          <a:p>
            <a:pPr lvl="0" algn="just"/>
            <a:r>
              <a:rPr lang="es-MX" dirty="0">
                <a:solidFill>
                  <a:prstClr val="black"/>
                </a:solidFill>
              </a:rPr>
              <a:t>2. Propone, a través del discernimiento colaborativo, claves prácticas para renovar los procesos y estrategias catequéticas, favoreciendo la participación, el aprendizaje y el testimonio de la fe de personas neurodivergentes en la Iglesia.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5830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05507CF2-A597-45BB-8409-475AA3F1E3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1045" y="1763489"/>
            <a:ext cx="6958493" cy="718456"/>
          </a:xfrm>
        </p:spPr>
        <p:txBody>
          <a:bodyPr>
            <a:normAutofit fontScale="90000"/>
          </a:bodyPr>
          <a:lstStyle/>
          <a:p>
            <a:pPr algn="l"/>
            <a:r>
              <a:rPr lang="es-MX" sz="4800" b="1" dirty="0">
                <a:solidFill>
                  <a:srgbClr val="0C625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¿Qué desafíos encontramos?</a:t>
            </a:r>
            <a:endParaRPr lang="es-CL" sz="4800" b="1" dirty="0">
              <a:solidFill>
                <a:srgbClr val="0C625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B7C2FA6A-04B9-49C9-AE26-B8FA131991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4A7EFAF-6F62-4C86-A207-8F93D63717AA}"/>
              </a:ext>
            </a:extLst>
          </p:cNvPr>
          <p:cNvSpPr txBox="1"/>
          <p:nvPr/>
        </p:nvSpPr>
        <p:spPr>
          <a:xfrm>
            <a:off x="771045" y="2494067"/>
            <a:ext cx="104132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MX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Catequesis pensada para una única forma de aprender.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Lenguaje religioso muy abstracto.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Espacios con exceso de estímulos.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Rutinas poco predecibles.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Poco conocimiento sobre neurodiversidad.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Temor de los catequistas a "hacerlo mal".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Comunidad poco acogedora.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4B4BD62-12F4-4C2F-B52F-E94C305E87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4180" y="3429000"/>
            <a:ext cx="4676775" cy="2338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648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05507CF2-A597-45BB-8409-475AA3F1E3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1045" y="2059325"/>
            <a:ext cx="6207979" cy="718456"/>
          </a:xfrm>
        </p:spPr>
        <p:txBody>
          <a:bodyPr>
            <a:normAutofit fontScale="90000"/>
          </a:bodyPr>
          <a:lstStyle/>
          <a:p>
            <a:pPr algn="l"/>
            <a:r>
              <a:rPr lang="es-MX" sz="4800" b="1" dirty="0">
                <a:solidFill>
                  <a:srgbClr val="0C625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Algunas consideraciones</a:t>
            </a:r>
            <a:endParaRPr lang="es-CL" sz="4800" b="1" dirty="0">
              <a:solidFill>
                <a:srgbClr val="0C625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B7C2FA6A-04B9-49C9-AE26-B8FA131991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694CBAB-0CC4-4BED-A266-F7E749F66BAD}"/>
              </a:ext>
            </a:extLst>
          </p:cNvPr>
          <p:cNvSpPr txBox="1"/>
          <p:nvPr/>
        </p:nvSpPr>
        <p:spPr>
          <a:xfrm>
            <a:off x="771045" y="3140404"/>
            <a:ext cx="47422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prstClr val="black"/>
                </a:solidFill>
              </a:rPr>
              <a:t>Se basan en nuestra experiencia.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prstClr val="black"/>
                </a:solidFill>
              </a:rPr>
              <a:t>Nacen en un contexto específico.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prstClr val="black"/>
                </a:solidFill>
              </a:rPr>
              <a:t>No es un modelo, sino una experiencia.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prstClr val="black"/>
                </a:solidFill>
              </a:rPr>
              <a:t>En nuestra experiencia favorece formas de aprender y abrir caminos al encuentro con Dios.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4BDDBC4-3805-4D4C-A8F1-0C1C3DDA80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281" y="2957484"/>
            <a:ext cx="6373595" cy="37592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16404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05507CF2-A597-45BB-8409-475AA3F1E3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487" y="1386972"/>
            <a:ext cx="6207979" cy="718456"/>
          </a:xfrm>
        </p:spPr>
        <p:txBody>
          <a:bodyPr>
            <a:normAutofit fontScale="90000"/>
          </a:bodyPr>
          <a:lstStyle/>
          <a:p>
            <a:pPr algn="l"/>
            <a:r>
              <a:rPr lang="es-MX" sz="4800" b="1" dirty="0">
                <a:solidFill>
                  <a:srgbClr val="0C625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Algunas consideraciones</a:t>
            </a:r>
            <a:endParaRPr lang="es-CL" sz="4800" b="1" dirty="0">
              <a:solidFill>
                <a:srgbClr val="0C625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B7C2FA6A-04B9-49C9-AE26-B8FA131991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52EC90F-F556-4160-9615-11511DE5B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1175" y="2259111"/>
            <a:ext cx="3888118" cy="38881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C513B9DD-D90C-4B2A-994B-9F6B4BEEDC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6802465"/>
              </p:ext>
            </p:extLst>
          </p:nvPr>
        </p:nvGraphicFramePr>
        <p:xfrm>
          <a:off x="206189" y="2082021"/>
          <a:ext cx="6453094" cy="42422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05309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05507CF2-A597-45BB-8409-475AA3F1E3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1045" y="2059325"/>
            <a:ext cx="6207979" cy="718456"/>
          </a:xfrm>
        </p:spPr>
        <p:txBody>
          <a:bodyPr>
            <a:normAutofit fontScale="90000"/>
          </a:bodyPr>
          <a:lstStyle/>
          <a:p>
            <a:pPr algn="l"/>
            <a:r>
              <a:rPr lang="es-MX" sz="4800" b="1" dirty="0">
                <a:solidFill>
                  <a:srgbClr val="0C625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Anticiparnos</a:t>
            </a:r>
            <a:endParaRPr lang="es-CL" sz="4800" b="1" dirty="0">
              <a:solidFill>
                <a:srgbClr val="0C625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B7C2FA6A-04B9-49C9-AE26-B8FA131991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694CBAB-0CC4-4BED-A266-F7E749F66BAD}"/>
              </a:ext>
            </a:extLst>
          </p:cNvPr>
          <p:cNvSpPr txBox="1"/>
          <p:nvPr/>
        </p:nvSpPr>
        <p:spPr>
          <a:xfrm>
            <a:off x="771046" y="3140404"/>
            <a:ext cx="34244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prstClr val="black"/>
                </a:solidFill>
              </a:rPr>
              <a:t>Reconocer nuestras emociones.</a:t>
            </a:r>
          </a:p>
          <a:p>
            <a:pPr lvl="0" algn="just"/>
            <a:endParaRPr lang="es-MX" dirty="0">
              <a:solidFill>
                <a:prstClr val="black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prstClr val="black"/>
                </a:solidFill>
              </a:rPr>
              <a:t>Conversar con la familia y conocernos. (Conseguir información relevante)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0D3407B-E04E-4FB9-9A3E-4088BB23D2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6" b="12744"/>
          <a:stretch/>
        </p:blipFill>
        <p:spPr>
          <a:xfrm>
            <a:off x="4535204" y="2112667"/>
            <a:ext cx="7334066" cy="36023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43054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C6C9DA18-3E7A-4EA1-9C35-3C7170F6D2C0}"/>
              </a:ext>
            </a:extLst>
          </p:cNvPr>
          <p:cNvSpPr txBox="1">
            <a:spLocks/>
          </p:cNvSpPr>
          <p:nvPr/>
        </p:nvSpPr>
        <p:spPr>
          <a:xfrm>
            <a:off x="771045" y="2059325"/>
            <a:ext cx="6207979" cy="718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4800" b="1" dirty="0">
                <a:solidFill>
                  <a:srgbClr val="0C625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Saludo</a:t>
            </a:r>
            <a:endParaRPr lang="es-CL" sz="4800" b="1" dirty="0">
              <a:solidFill>
                <a:srgbClr val="0C625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900DA9B-CCA4-47FB-BAD0-31926AF7106B}"/>
              </a:ext>
            </a:extLst>
          </p:cNvPr>
          <p:cNvSpPr txBox="1"/>
          <p:nvPr/>
        </p:nvSpPr>
        <p:spPr>
          <a:xfrm>
            <a:off x="771045" y="3140404"/>
            <a:ext cx="44195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prstClr val="black"/>
                </a:solidFill>
              </a:rPr>
              <a:t>Reconocer la presencia de la otra persona.</a:t>
            </a:r>
          </a:p>
          <a:p>
            <a:pPr lvl="0" algn="just"/>
            <a:endParaRPr lang="es-MX" dirty="0">
              <a:solidFill>
                <a:prstClr val="black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prstClr val="black"/>
                </a:solidFill>
              </a:rPr>
              <a:t>Hoy existen varias ideas que circulan en internet que pueden ser favorables.</a:t>
            </a:r>
          </a:p>
          <a:p>
            <a:pPr lvl="0" algn="just"/>
            <a:endParaRPr lang="es-MX" dirty="0">
              <a:solidFill>
                <a:prstClr val="black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prstClr val="black"/>
                </a:solidFill>
              </a:rPr>
              <a:t>Atención al contexto.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81F4489-722D-4FAB-A186-32AD53B5FD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771" t="12091" r="13731" b="13569"/>
          <a:stretch/>
        </p:blipFill>
        <p:spPr>
          <a:xfrm>
            <a:off x="6081026" y="1850332"/>
            <a:ext cx="1917569" cy="16586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C23576E-931F-41B8-B0A6-C6C0CC36A0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074" t="27255" r="9589" b="10784"/>
          <a:stretch/>
        </p:blipFill>
        <p:spPr>
          <a:xfrm>
            <a:off x="8256311" y="1850332"/>
            <a:ext cx="1461134" cy="15598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7E04C7B-3DDB-4AB9-838D-F5997A68E33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373" b="7647"/>
          <a:stretch/>
        </p:blipFill>
        <p:spPr>
          <a:xfrm>
            <a:off x="9975162" y="1772829"/>
            <a:ext cx="1917569" cy="1813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D4CEBBEE-4E25-4AD5-8831-C27CC368F6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28093" y="3685005"/>
            <a:ext cx="1917569" cy="14390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2F6248D-DE15-4DE8-B9B9-4F282AFB00A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8040" b="16863"/>
          <a:stretch/>
        </p:blipFill>
        <p:spPr>
          <a:xfrm>
            <a:off x="10104442" y="3685005"/>
            <a:ext cx="1659007" cy="1439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ED13F34-376F-4F00-B2F7-37D7A84758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76546" y="3717983"/>
            <a:ext cx="1917569" cy="268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611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C6C9DA18-3E7A-4EA1-9C35-3C7170F6D2C0}"/>
              </a:ext>
            </a:extLst>
          </p:cNvPr>
          <p:cNvSpPr txBox="1">
            <a:spLocks/>
          </p:cNvSpPr>
          <p:nvPr/>
        </p:nvSpPr>
        <p:spPr>
          <a:xfrm>
            <a:off x="771045" y="1772829"/>
            <a:ext cx="7485266" cy="7184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4200" b="1" dirty="0">
                <a:solidFill>
                  <a:srgbClr val="0C625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Rutina y estructura clara</a:t>
            </a:r>
            <a:endParaRPr lang="es-CL" sz="4200" b="1" dirty="0">
              <a:solidFill>
                <a:srgbClr val="0C625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900DA9B-CCA4-47FB-BAD0-31926AF7106B}"/>
              </a:ext>
            </a:extLst>
          </p:cNvPr>
          <p:cNvSpPr txBox="1"/>
          <p:nvPr/>
        </p:nvSpPr>
        <p:spPr>
          <a:xfrm>
            <a:off x="771045" y="3140404"/>
            <a:ext cx="441951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prstClr val="black"/>
                </a:solidFill>
              </a:rPr>
              <a:t>Anticiparlos, contarles que haremos el día de hoy y considerar siempre el factor sorpresa.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prstClr val="black"/>
                </a:solidFill>
              </a:rPr>
              <a:t>Nuestra rutina:</a:t>
            </a:r>
          </a:p>
          <a:p>
            <a:pPr lvl="0" algn="just"/>
            <a:r>
              <a:rPr lang="es-MX" dirty="0">
                <a:solidFill>
                  <a:prstClr val="black"/>
                </a:solidFill>
              </a:rPr>
              <a:t>-Oración (Encender la vela, cantamos Dios trino, rezamos y agradecemos a Jesús).</a:t>
            </a:r>
          </a:p>
          <a:p>
            <a:pPr lvl="0" algn="just"/>
            <a:r>
              <a:rPr lang="es-MX" dirty="0">
                <a:solidFill>
                  <a:prstClr val="black"/>
                </a:solidFill>
              </a:rPr>
              <a:t>-Se lee un texto bíblico (Silencio, ellos dibujan lo que entendieron del texto)</a:t>
            </a:r>
          </a:p>
          <a:p>
            <a:pPr lvl="0" algn="just"/>
            <a:r>
              <a:rPr lang="es-MX" dirty="0">
                <a:solidFill>
                  <a:prstClr val="black"/>
                </a:solidFill>
              </a:rPr>
              <a:t>-Tema del encuentro del día.</a:t>
            </a:r>
          </a:p>
          <a:p>
            <a:pPr lvl="0" algn="just"/>
            <a:r>
              <a:rPr lang="es-MX" dirty="0">
                <a:solidFill>
                  <a:prstClr val="black"/>
                </a:solidFill>
              </a:rPr>
              <a:t>-¿Quién se lleva el texto esta semana?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ECFA46F-B6CD-494A-BD7F-A02EC74428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850" b="20785"/>
          <a:stretch/>
        </p:blipFill>
        <p:spPr>
          <a:xfrm>
            <a:off x="5567082" y="2336721"/>
            <a:ext cx="5705955" cy="202999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E949B2A-4B0D-4698-875F-8A4767E34B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5792" b="19608"/>
          <a:stretch/>
        </p:blipFill>
        <p:spPr>
          <a:xfrm>
            <a:off x="9891332" y="4456383"/>
            <a:ext cx="1293198" cy="998495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AEA7162-5162-47D4-9095-FB02F1D51C7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4073" b="31327"/>
          <a:stretch/>
        </p:blipFill>
        <p:spPr>
          <a:xfrm>
            <a:off x="5658934" y="4456383"/>
            <a:ext cx="1293198" cy="99849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2A7E17E5-F28F-49ED-BE64-57FB9AF943B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9003" b="39259"/>
          <a:stretch/>
        </p:blipFill>
        <p:spPr>
          <a:xfrm>
            <a:off x="5658934" y="5554741"/>
            <a:ext cx="1293198" cy="1204445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F98581E2-B3CA-48B6-BA64-A82369ECA1F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9743" r="15579" b="45022"/>
          <a:stretch/>
        </p:blipFill>
        <p:spPr>
          <a:xfrm>
            <a:off x="9891332" y="5554741"/>
            <a:ext cx="1293199" cy="1204445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B63671F-68E2-493A-8EF9-CB5DC9B14FC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0538" t="30393" r="10766" b="45838"/>
          <a:stretch/>
        </p:blipFill>
        <p:spPr>
          <a:xfrm>
            <a:off x="7043309" y="4456383"/>
            <a:ext cx="1293198" cy="998495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A66673E3-BF40-4004-8FCC-51D170E6CC9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13710"/>
          <a:stretch/>
        </p:blipFill>
        <p:spPr>
          <a:xfrm>
            <a:off x="7043310" y="5554741"/>
            <a:ext cx="1293198" cy="1204445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5487B0DF-F9D9-4415-8076-694641502BD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32353" b="27843"/>
          <a:stretch/>
        </p:blipFill>
        <p:spPr>
          <a:xfrm>
            <a:off x="8427686" y="5554741"/>
            <a:ext cx="1356003" cy="120444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E9250C3E-2B3A-4284-B270-9932C3EA9C12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7882" b="13310"/>
          <a:stretch/>
        </p:blipFill>
        <p:spPr>
          <a:xfrm>
            <a:off x="8427684" y="4456383"/>
            <a:ext cx="1324160" cy="998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738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C6C9DA18-3E7A-4EA1-9C35-3C7170F6D2C0}"/>
              </a:ext>
            </a:extLst>
          </p:cNvPr>
          <p:cNvSpPr txBox="1">
            <a:spLocks/>
          </p:cNvSpPr>
          <p:nvPr/>
        </p:nvSpPr>
        <p:spPr>
          <a:xfrm>
            <a:off x="771045" y="1772829"/>
            <a:ext cx="7485266" cy="7184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4200" b="1" dirty="0">
                <a:solidFill>
                  <a:srgbClr val="0C625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Lenguaje</a:t>
            </a:r>
            <a:endParaRPr lang="es-CL" sz="4200" b="1" dirty="0">
              <a:solidFill>
                <a:srgbClr val="0C625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900DA9B-CCA4-47FB-BAD0-31926AF7106B}"/>
              </a:ext>
            </a:extLst>
          </p:cNvPr>
          <p:cNvSpPr txBox="1"/>
          <p:nvPr/>
        </p:nvSpPr>
        <p:spPr>
          <a:xfrm>
            <a:off x="771045" y="3140404"/>
            <a:ext cx="482293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prstClr val="black"/>
                </a:solidFill>
              </a:rPr>
              <a:t>Instrucciones cortas y sencillas.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prstClr val="black"/>
                </a:solidFill>
              </a:rPr>
              <a:t>Considerar que el lenguaje es un sistema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prstClr val="black"/>
                </a:solidFill>
              </a:rPr>
              <a:t>convencional de signos que una comunidad comparte y se usa para comunicarse y transmitir significados.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prstClr val="black"/>
                </a:solidFill>
              </a:rPr>
              <a:t>Evitar frases confusas (Jesús vive en nuestro corazón).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prstClr val="black"/>
                </a:solidFill>
              </a:rPr>
              <a:t>Requiere hablar lento y claro.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prstClr val="black"/>
                </a:solidFill>
              </a:rPr>
              <a:t>Flexibilidad en la respuesta esperada (gesto o imágenes).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1D5CA92-9ED8-4101-8B10-3C9040DEB1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1333" y="1897531"/>
            <a:ext cx="2822701" cy="2771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1B12444-544A-42E8-BBCF-F2BA846D64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196" r="9891" b="43921"/>
          <a:stretch/>
        </p:blipFill>
        <p:spPr>
          <a:xfrm>
            <a:off x="9000349" y="3751729"/>
            <a:ext cx="2420605" cy="27504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36120456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686</Words>
  <Application>Microsoft Office PowerPoint</Application>
  <PresentationFormat>Panorámica</PresentationFormat>
  <Paragraphs>93</Paragraphs>
  <Slides>16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1_Tema de Office</vt:lpstr>
      <vt:lpstr>Tema de Office</vt:lpstr>
      <vt:lpstr>Comprendiendo la Neurodiversidad: Claves prácticas para la acogida y participación en la catequesis.</vt:lpstr>
      <vt:lpstr>Objetivo</vt:lpstr>
      <vt:lpstr>¿Qué desafíos encontramos?</vt:lpstr>
      <vt:lpstr>Algunas consideraciones</vt:lpstr>
      <vt:lpstr>Algunas consideraciones</vt:lpstr>
      <vt:lpstr>Anticiparnos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Comprendiendo la Neurodiversidad: Claves prácticas para la acogida y participación en la catequesis.</dc:title>
  <dc:creator>HP</dc:creator>
  <cp:lastModifiedBy>HP</cp:lastModifiedBy>
  <cp:revision>22</cp:revision>
  <dcterms:created xsi:type="dcterms:W3CDTF">2026-07-10T21:05:11Z</dcterms:created>
  <dcterms:modified xsi:type="dcterms:W3CDTF">2026-07-11T02:54:33Z</dcterms:modified>
</cp:coreProperties>
</file>